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8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67"/>
    <p:restoredTop sz="94671"/>
  </p:normalViewPr>
  <p:slideViewPr>
    <p:cSldViewPr snapToGrid="0" snapToObjects="1">
      <p:cViewPr varScale="1">
        <p:scale>
          <a:sx n="93" d="100"/>
          <a:sy n="93" d="100"/>
        </p:scale>
        <p:origin x="21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40495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1181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2741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048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7788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130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6372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0026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40550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53729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7979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F69ABE-043B-474B-B643-08AA201585E6}" type="datetimeFigureOut">
              <a:rPr lang="pt-BR" smtClean="0"/>
              <a:t>31/05/2020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F38EE-4F45-7143-BA40-27AA223A3E3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35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1000"/>
                    </a14:imgEffect>
                  </a14:imgLayer>
                </a14:imgProps>
              </a:ext>
            </a:extLst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7289483" y="4684587"/>
            <a:ext cx="3812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 err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</a:t>
            </a:r>
            <a:r>
              <a:rPr lang="pt-BR" sz="2400" b="1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y</a:t>
            </a:r>
            <a:r>
              <a:rPr lang="pt-BR" sz="24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: Gisele de Araújo Flor</a:t>
            </a:r>
            <a:endParaRPr lang="pt-BR" sz="24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52816"/>
            <a:ext cx="10058400" cy="2752369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5568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476875" cy="1325563"/>
          </a:xfrm>
        </p:spPr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0629" t="78" r="10629" b="-78"/>
          <a:stretch/>
        </p:blipFill>
        <p:spPr>
          <a:xfrm>
            <a:off x="6967538" y="13855"/>
            <a:ext cx="5376862" cy="6852640"/>
          </a:xfr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177414"/>
            <a:ext cx="2487168" cy="68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622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705475" cy="1325563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AC8662"/>
              </a:clrFrom>
              <a:clrTo>
                <a:srgbClr val="AC8662">
                  <a:alpha val="0"/>
                </a:srgbClr>
              </a:clrTo>
            </a:clrChange>
            <a:alphaModFix/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315" y="0"/>
            <a:ext cx="4602685" cy="6858000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177414"/>
            <a:ext cx="2487168" cy="68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1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853545" cy="1325563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" t="3" r="13771" b="-1"/>
          <a:stretch/>
        </p:blipFill>
        <p:spPr>
          <a:xfrm>
            <a:off x="7542848" y="0"/>
            <a:ext cx="4649152" cy="6858000"/>
          </a:xfr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177414"/>
            <a:ext cx="2487168" cy="68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521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</TotalTime>
  <Words>6</Words>
  <Application>Microsoft Macintosh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Microsoft Office</dc:creator>
  <cp:lastModifiedBy>Usuário do Microsoft Office</cp:lastModifiedBy>
  <cp:revision>9</cp:revision>
  <dcterms:created xsi:type="dcterms:W3CDTF">2020-05-24T00:41:56Z</dcterms:created>
  <dcterms:modified xsi:type="dcterms:W3CDTF">2020-05-31T21:33:47Z</dcterms:modified>
</cp:coreProperties>
</file>

<file path=docProps/thumbnail.jpeg>
</file>